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29" r:id="rId3"/>
    <p:sldId id="436" r:id="rId4"/>
    <p:sldId id="437" r:id="rId5"/>
    <p:sldId id="438" r:id="rId6"/>
    <p:sldId id="439" r:id="rId7"/>
    <p:sldId id="435" r:id="rId8"/>
    <p:sldId id="415" r:id="rId9"/>
    <p:sldId id="430" r:id="rId10"/>
    <p:sldId id="416" r:id="rId11"/>
    <p:sldId id="417" r:id="rId12"/>
    <p:sldId id="418" r:id="rId13"/>
    <p:sldId id="431" r:id="rId14"/>
    <p:sldId id="419" r:id="rId15"/>
    <p:sldId id="420" r:id="rId16"/>
    <p:sldId id="432" r:id="rId17"/>
    <p:sldId id="421" r:id="rId18"/>
    <p:sldId id="433" r:id="rId19"/>
    <p:sldId id="422" r:id="rId20"/>
    <p:sldId id="424" r:id="rId21"/>
    <p:sldId id="425" r:id="rId22"/>
    <p:sldId id="427" r:id="rId23"/>
    <p:sldId id="428" r:id="rId24"/>
    <p:sldId id="434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234" y="-3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10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FF0000"/>
                </a:solidFill>
              </a:rPr>
              <a:t>DATASETs</a:t>
            </a:r>
            <a:endParaRPr lang="pt-BR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Maximizar</a:t>
            </a:r>
            <a:r>
              <a:rPr lang="pt-BR" dirty="0"/>
              <a:t> as distâncias entre o ponto de dados mais próximo (de qualquer</a:t>
            </a:r>
          </a:p>
          <a:p>
            <a:r>
              <a:rPr lang="pt-BR" dirty="0"/>
              <a:t>classe) e o hiperplano nos ajudará a decidir o hiperplano correto.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caso, o melhor hiperplano é o B ( já que ele tem uma margem maior em</a:t>
            </a:r>
          </a:p>
          <a:p>
            <a:r>
              <a:rPr lang="pt-BR" dirty="0"/>
              <a:t>comparação a </a:t>
            </a:r>
            <a:r>
              <a:rPr lang="pt-BR" dirty="0" err="1"/>
              <a:t>A</a:t>
            </a:r>
            <a:r>
              <a:rPr lang="pt-BR" dirty="0"/>
              <a:t>)?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Existem caso onde não é </a:t>
            </a:r>
            <a:r>
              <a:rPr lang="pt-BR" dirty="0" err="1"/>
              <a:t>possivel</a:t>
            </a:r>
            <a:r>
              <a:rPr lang="pt-BR" dirty="0"/>
              <a:t> separar as duas classes usando uma linha reta,</a:t>
            </a:r>
          </a:p>
          <a:p>
            <a:r>
              <a:rPr lang="pt-BR" dirty="0"/>
              <a:t>pois uma das classes está no território de outra (</a:t>
            </a:r>
            <a:r>
              <a:rPr lang="pt-BR" b="1" dirty="0" err="1"/>
              <a:t>outlier</a:t>
            </a:r>
            <a:r>
              <a:rPr lang="pt-BR" b="1" dirty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</a:t>
            </a:r>
            <a:r>
              <a:rPr lang="pt-BR" b="1" dirty="0"/>
              <a:t>SVM</a:t>
            </a:r>
            <a:r>
              <a:rPr lang="pt-BR" dirty="0"/>
              <a:t> tem recursos</a:t>
            </a:r>
          </a:p>
          <a:p>
            <a:pPr algn="ctr"/>
            <a:r>
              <a:rPr lang="pt-BR" dirty="0"/>
              <a:t>para ignorar valores discrepantes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SVM</a:t>
            </a:r>
            <a:r>
              <a:rPr lang="pt-BR" dirty="0"/>
              <a:t> é robusto para </a:t>
            </a:r>
            <a:r>
              <a:rPr lang="pt-BR" i="1" dirty="0" err="1"/>
              <a:t>outliers</a:t>
            </a:r>
            <a:endParaRPr lang="pt-BR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564</Words>
  <Application>Microsoft Office PowerPoint</Application>
  <PresentationFormat>Apresentação na tela (16:9)</PresentationFormat>
  <Paragraphs>165</Paragraphs>
  <Slides>25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99</cp:revision>
  <dcterms:modified xsi:type="dcterms:W3CDTF">2023-06-28T10:46:58Z</dcterms:modified>
</cp:coreProperties>
</file>